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21" autoAdjust="0"/>
    <p:restoredTop sz="96404" autoAdjust="0"/>
  </p:normalViewPr>
  <p:slideViewPr>
    <p:cSldViewPr snapToGrid="0">
      <p:cViewPr varScale="1">
        <p:scale>
          <a:sx n="111" d="100"/>
          <a:sy n="111" d="100"/>
        </p:scale>
        <p:origin x="42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6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2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6" indent="0" algn="ctr">
              <a:buNone/>
              <a:defRPr sz="2400"/>
            </a:lvl2pPr>
            <a:lvl3pPr marL="914411" indent="0" algn="ctr">
              <a:buNone/>
              <a:defRPr sz="2400"/>
            </a:lvl3pPr>
            <a:lvl4pPr marL="1371617" indent="0" algn="ctr">
              <a:buNone/>
              <a:defRPr sz="2000"/>
            </a:lvl4pPr>
            <a:lvl5pPr marL="1828823" indent="0" algn="ctr">
              <a:buNone/>
              <a:defRPr sz="2000"/>
            </a:lvl5pPr>
            <a:lvl6pPr marL="2286029" indent="0" algn="ctr">
              <a:buNone/>
              <a:defRPr sz="2000"/>
            </a:lvl6pPr>
            <a:lvl7pPr marL="2743234" indent="0" algn="ctr">
              <a:buNone/>
              <a:defRPr sz="2000"/>
            </a:lvl7pPr>
            <a:lvl8pPr marL="3200440" indent="0" algn="ctr">
              <a:buNone/>
              <a:defRPr sz="2000"/>
            </a:lvl8pPr>
            <a:lvl9pPr marL="3657646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974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935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6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899" y="414779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4403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144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6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928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337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88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252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6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62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2" y="0"/>
            <a:ext cx="640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2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1" y="6459786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6"/>
            <a:ext cx="4648201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015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6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1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12191986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1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0"/>
            </a:lvl4pPr>
            <a:lvl5pPr marL="1828823" indent="0">
              <a:buNone/>
              <a:defRPr sz="900"/>
            </a:lvl5pPr>
            <a:lvl6pPr marL="2286029" indent="0">
              <a:buNone/>
              <a:defRPr sz="900"/>
            </a:lvl6pPr>
            <a:lvl7pPr marL="2743234" indent="0">
              <a:buNone/>
              <a:defRPr sz="900"/>
            </a:lvl7pPr>
            <a:lvl8pPr marL="3200440" indent="0">
              <a:buNone/>
              <a:defRPr sz="900"/>
            </a:lvl8pPr>
            <a:lvl9pPr marL="3657646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259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0"/>
            <a:ext cx="12192000" cy="16784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1678931"/>
            <a:ext cx="12192002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6"/>
            <a:ext cx="24722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5BC558E-F63F-4AA7-963D-844141F05285}" type="datetimeFigureOut">
              <a:rPr lang="ko-KR" altLang="en-US" smtClean="0"/>
              <a:t>2023-05-14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F49258C-451E-4472-97FB-D06B58CD54A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3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93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11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1" indent="-91441" algn="l" defTabSz="914411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53" indent="-182882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35" indent="-182882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18" indent="-182882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700" indent="-182882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14" indent="-228603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16" indent="-228603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19" indent="-228603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21" indent="-228603" algn="l" defTabSz="914411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AD2CC4-F963-4073-9932-4C2069D03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CCBBBE-9046-4FFF-9CA1-59DB99B33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지도</a:t>
            </a:r>
            <a:endParaRPr lang="en-US" altLang="ko-KR" dirty="0"/>
          </a:p>
          <a:p>
            <a:r>
              <a:rPr lang="ko-KR" altLang="en-US" dirty="0"/>
              <a:t>서울 드라이브코스</a:t>
            </a:r>
            <a:endParaRPr lang="en-US" altLang="ko-KR" dirty="0"/>
          </a:p>
          <a:p>
            <a:r>
              <a:rPr lang="ko-KR" altLang="en-US" dirty="0"/>
              <a:t>부평</a:t>
            </a:r>
            <a:endParaRPr lang="en-US" altLang="ko-KR" dirty="0"/>
          </a:p>
          <a:p>
            <a:r>
              <a:rPr lang="ko-KR" altLang="en-US" dirty="0"/>
              <a:t>월미도</a:t>
            </a:r>
            <a:endParaRPr lang="en-US" altLang="ko-KR" dirty="0"/>
          </a:p>
          <a:p>
            <a:r>
              <a:rPr lang="ko-KR" altLang="en-US" dirty="0"/>
              <a:t>송도</a:t>
            </a:r>
            <a:endParaRPr lang="en-US" altLang="ko-KR" dirty="0"/>
          </a:p>
          <a:p>
            <a:r>
              <a:rPr lang="ko-KR" altLang="en-US" dirty="0"/>
              <a:t>기타 인천</a:t>
            </a:r>
          </a:p>
        </p:txBody>
      </p:sp>
    </p:spTree>
    <p:extLst>
      <p:ext uri="{BB962C8B-B14F-4D97-AF65-F5344CB8AC3E}">
        <p14:creationId xmlns:p14="http://schemas.microsoft.com/office/powerpoint/2010/main" val="425448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21B9861-EDD4-4C7F-9DE2-EE252E9F5F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5"/>
          <a:stretch/>
        </p:blipFill>
        <p:spPr>
          <a:xfrm>
            <a:off x="1301844" y="1768510"/>
            <a:ext cx="9019671" cy="508949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B0E042F-EDFE-4DA8-B10D-87BCD4285314}"/>
              </a:ext>
            </a:extLst>
          </p:cNvPr>
          <p:cNvSpPr txBox="1"/>
          <p:nvPr/>
        </p:nvSpPr>
        <p:spPr>
          <a:xfrm>
            <a:off x="6515100" y="1228726"/>
            <a:ext cx="4285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https://sgis.kostat.go.kr/statexp/view/index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376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1EB26-780A-4618-AC4E-E934219B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서울 드라이브코스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8C712-18EB-4794-9252-053B59A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남산</a:t>
            </a:r>
            <a:endParaRPr lang="en-US" altLang="ko-KR" dirty="0"/>
          </a:p>
          <a:p>
            <a:pPr lvl="1"/>
            <a:r>
              <a:rPr lang="ko-KR" altLang="en-US" dirty="0"/>
              <a:t>남산타워</a:t>
            </a:r>
            <a:r>
              <a:rPr lang="en-US" altLang="ko-KR" dirty="0"/>
              <a:t>, </a:t>
            </a:r>
            <a:r>
              <a:rPr lang="ko-KR" altLang="en-US" dirty="0"/>
              <a:t>남산공원</a:t>
            </a:r>
            <a:r>
              <a:rPr lang="en-US" altLang="ko-KR" dirty="0"/>
              <a:t>, </a:t>
            </a:r>
            <a:r>
              <a:rPr lang="ko-KR" altLang="en-US" dirty="0"/>
              <a:t>남산순환도로</a:t>
            </a:r>
            <a:endParaRPr lang="en-US" altLang="ko-KR" dirty="0"/>
          </a:p>
          <a:p>
            <a:r>
              <a:rPr lang="ko-KR" altLang="en-US" dirty="0"/>
              <a:t>한강</a:t>
            </a:r>
            <a:endParaRPr lang="en-US" altLang="ko-KR" dirty="0"/>
          </a:p>
          <a:p>
            <a:pPr lvl="1"/>
            <a:r>
              <a:rPr lang="ko-KR" altLang="en-US" dirty="0"/>
              <a:t>한강공원 여의도공원 뚝섬공원</a:t>
            </a:r>
            <a:endParaRPr lang="en-US" altLang="ko-KR" dirty="0"/>
          </a:p>
          <a:p>
            <a:r>
              <a:rPr lang="ko-KR" altLang="en-US" dirty="0" err="1"/>
              <a:t>서울숲</a:t>
            </a:r>
            <a:endParaRPr lang="en-US" altLang="ko-KR" dirty="0"/>
          </a:p>
          <a:p>
            <a:pPr lvl="1"/>
            <a:r>
              <a:rPr lang="ko-KR" altLang="en-US" dirty="0" err="1"/>
              <a:t>서울숲전망대</a:t>
            </a:r>
            <a:endParaRPr lang="en-US" altLang="ko-KR" dirty="0"/>
          </a:p>
          <a:p>
            <a:r>
              <a:rPr lang="ko-KR" altLang="en-US" dirty="0"/>
              <a:t>북악 스카이웨이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60813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1EB26-780A-4618-AC4E-E934219B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부평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8C712-18EB-4794-9252-053B59A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소개문</a:t>
            </a:r>
            <a:r>
              <a:rPr lang="en-US" altLang="ko-KR" dirty="0"/>
              <a:t>… </a:t>
            </a:r>
            <a:r>
              <a:rPr lang="ko-KR" altLang="en-US" dirty="0"/>
              <a:t>인천 양대 상권 </a:t>
            </a:r>
            <a:r>
              <a:rPr lang="en-US" altLang="ko-KR" dirty="0"/>
              <a:t>(</a:t>
            </a:r>
            <a:r>
              <a:rPr lang="ko-KR" altLang="en-US" dirty="0" err="1"/>
              <a:t>부평역</a:t>
            </a:r>
            <a:r>
              <a:rPr lang="en-US" altLang="ko-KR" dirty="0"/>
              <a:t>)</a:t>
            </a:r>
          </a:p>
          <a:p>
            <a:r>
              <a:rPr lang="ko-KR" altLang="en-US" dirty="0" err="1"/>
              <a:t>부평역</a:t>
            </a:r>
            <a:r>
              <a:rPr lang="ko-KR" altLang="en-US" dirty="0"/>
              <a:t> 지하상가</a:t>
            </a:r>
            <a:endParaRPr lang="en-US" altLang="ko-KR" dirty="0"/>
          </a:p>
          <a:p>
            <a:pPr lvl="1"/>
            <a:r>
              <a:rPr lang="ko-KR" altLang="en-US" dirty="0"/>
              <a:t>세계 최다 점포가 입점한 지하상가</a:t>
            </a:r>
            <a:r>
              <a:rPr lang="en-US" altLang="ko-KR" dirty="0"/>
              <a:t>. </a:t>
            </a:r>
            <a:r>
              <a:rPr lang="ko-KR" altLang="en-US" dirty="0" err="1"/>
              <a:t>부평지하던전</a:t>
            </a:r>
            <a:endParaRPr lang="en-US" altLang="ko-KR" dirty="0"/>
          </a:p>
          <a:p>
            <a:pPr lvl="1"/>
            <a:r>
              <a:rPr lang="ko-KR" altLang="en-US" dirty="0"/>
              <a:t>지상에도 문화의 거리</a:t>
            </a:r>
            <a:r>
              <a:rPr lang="en-US" altLang="ko-KR" dirty="0"/>
              <a:t>, </a:t>
            </a:r>
            <a:r>
              <a:rPr lang="ko-KR" altLang="en-US" dirty="0"/>
              <a:t>테마의 거리 등 </a:t>
            </a:r>
            <a:br>
              <a:rPr lang="en-US" altLang="ko-KR" dirty="0"/>
            </a:br>
            <a:r>
              <a:rPr lang="ko-KR" altLang="en-US" dirty="0"/>
              <a:t>다양한 식당</a:t>
            </a:r>
            <a:r>
              <a:rPr lang="en-US" altLang="ko-KR" dirty="0"/>
              <a:t>, </a:t>
            </a:r>
            <a:r>
              <a:rPr lang="ko-KR" altLang="en-US" dirty="0"/>
              <a:t>카페 등이 입점</a:t>
            </a:r>
            <a:endParaRPr lang="en-US" altLang="ko-KR" dirty="0"/>
          </a:p>
          <a:p>
            <a:r>
              <a:rPr lang="ko-KR" altLang="en-US" dirty="0"/>
              <a:t>부평시장 </a:t>
            </a:r>
            <a:endParaRPr lang="en-US" altLang="ko-KR" dirty="0"/>
          </a:p>
          <a:p>
            <a:pPr lvl="1"/>
            <a:r>
              <a:rPr lang="ko-KR" altLang="en-US" dirty="0"/>
              <a:t>전통시장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F4B691-7B3E-421E-9D44-612F83DCA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520" y="1688449"/>
            <a:ext cx="4038736" cy="268161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1C6C979-5273-48F8-A826-08F6AC88BA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264" y="3994574"/>
            <a:ext cx="3657600" cy="24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547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1EB26-780A-4618-AC4E-E934219B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월미도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8C712-18EB-4794-9252-053B59A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바다와 소규모 테마파크로 유명한 </a:t>
            </a:r>
            <a:endParaRPr lang="en-US" altLang="ko-KR" dirty="0"/>
          </a:p>
          <a:p>
            <a:r>
              <a:rPr lang="ko-KR" altLang="en-US" dirty="0"/>
              <a:t>주요 포인트</a:t>
            </a:r>
            <a:endParaRPr lang="en-US" altLang="ko-KR" dirty="0"/>
          </a:p>
          <a:p>
            <a:pPr lvl="1"/>
            <a:r>
              <a:rPr lang="ko-KR" altLang="en-US" dirty="0" err="1"/>
              <a:t>월미바다열차</a:t>
            </a:r>
            <a:endParaRPr lang="en-US" altLang="ko-KR" dirty="0"/>
          </a:p>
          <a:p>
            <a:pPr lvl="2"/>
            <a:r>
              <a:rPr lang="ko-KR" altLang="en-US" dirty="0"/>
              <a:t>월미도를 한 바퀴 돌 수 있는 관광열차</a:t>
            </a:r>
            <a:endParaRPr lang="en-US" altLang="ko-KR" dirty="0"/>
          </a:p>
          <a:p>
            <a:pPr lvl="1"/>
            <a:r>
              <a:rPr lang="ko-KR" altLang="en-US" dirty="0"/>
              <a:t>문화의 거리</a:t>
            </a:r>
            <a:endParaRPr lang="en-US" altLang="ko-KR" dirty="0"/>
          </a:p>
          <a:p>
            <a:pPr lvl="2"/>
            <a:r>
              <a:rPr lang="ko-KR" altLang="en-US" dirty="0"/>
              <a:t>작고 아기자기한</a:t>
            </a:r>
            <a:r>
              <a:rPr lang="en-US" altLang="ko-KR" dirty="0"/>
              <a:t>? </a:t>
            </a:r>
            <a:r>
              <a:rPr lang="ko-KR" altLang="en-US" dirty="0"/>
              <a:t>테마파크</a:t>
            </a:r>
            <a:endParaRPr lang="en-US" altLang="ko-KR" dirty="0"/>
          </a:p>
          <a:p>
            <a:pPr lvl="2"/>
            <a:r>
              <a:rPr lang="ko-KR" altLang="en-US" dirty="0"/>
              <a:t>바다를 마주한 </a:t>
            </a:r>
            <a:r>
              <a:rPr lang="ko-KR" altLang="en-US" dirty="0" err="1"/>
              <a:t>식당가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FF38E1-FC06-4C79-95B6-3B37A0776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952" y="1845735"/>
            <a:ext cx="5016167" cy="33432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A1467F-D924-4758-9A95-FB001E47D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021" y="3629025"/>
            <a:ext cx="3828883" cy="30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58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1EB26-780A-4618-AC4E-E934219B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송도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8C712-18EB-4794-9252-053B59A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스카이라인이 멋진 현대적인 도시</a:t>
            </a:r>
            <a:endParaRPr lang="en-US" altLang="ko-KR" dirty="0"/>
          </a:p>
          <a:p>
            <a:r>
              <a:rPr lang="ko-KR" altLang="en-US" dirty="0"/>
              <a:t>초대형 복합 쇼핑몰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주요 포인트</a:t>
            </a:r>
            <a:endParaRPr lang="en-US" altLang="ko-KR" dirty="0"/>
          </a:p>
          <a:p>
            <a:pPr lvl="1"/>
            <a:r>
              <a:rPr lang="ko-KR" altLang="en-US" dirty="0"/>
              <a:t>송도 센트럴파크</a:t>
            </a:r>
            <a:endParaRPr lang="en-US" altLang="ko-KR" dirty="0"/>
          </a:p>
          <a:p>
            <a:pPr lvl="2"/>
            <a:r>
              <a:rPr lang="ko-KR" altLang="en-US" dirty="0" err="1"/>
              <a:t>블라블라</a:t>
            </a:r>
            <a:r>
              <a:rPr lang="ko-KR" altLang="en-US" dirty="0"/>
              <a:t> 설명</a:t>
            </a:r>
            <a:endParaRPr lang="en-US" altLang="ko-KR" dirty="0"/>
          </a:p>
          <a:p>
            <a:pPr lvl="1"/>
            <a:r>
              <a:rPr lang="ko-KR" altLang="en-US" dirty="0" err="1"/>
              <a:t>트리플</a:t>
            </a:r>
            <a:r>
              <a:rPr lang="ko-KR" altLang="en-US" dirty="0"/>
              <a:t> 스트리트 </a:t>
            </a:r>
            <a:r>
              <a:rPr lang="en-US" altLang="ko-KR" dirty="0"/>
              <a:t>– </a:t>
            </a:r>
            <a:r>
              <a:rPr lang="ko-KR" altLang="en-US" dirty="0"/>
              <a:t>송현아 </a:t>
            </a:r>
            <a:r>
              <a:rPr lang="en-US" altLang="ko-KR" dirty="0"/>
              <a:t>(+</a:t>
            </a:r>
            <a:r>
              <a:rPr lang="ko-KR" altLang="en-US" dirty="0" err="1"/>
              <a:t>오네스타몰</a:t>
            </a:r>
            <a:r>
              <a:rPr lang="en-US" altLang="ko-KR" dirty="0"/>
              <a:t>, </a:t>
            </a:r>
            <a:r>
              <a:rPr lang="ko-KR" altLang="en-US" dirty="0"/>
              <a:t>홈플러스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 err="1"/>
              <a:t>블라블라</a:t>
            </a:r>
            <a:r>
              <a:rPr lang="ko-KR" altLang="en-US" dirty="0"/>
              <a:t> 설명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80E4BEE-7549-43E0-962D-1A103211C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845733"/>
            <a:ext cx="3764280" cy="470064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AF91614D-F0EB-400A-AC26-0E2EE48B8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680" y="1812980"/>
            <a:ext cx="3489960" cy="4766150"/>
          </a:xfrm>
          <a:prstGeom prst="rect">
            <a:avLst/>
          </a:prstGeom>
        </p:spPr>
      </p:pic>
      <p:pic>
        <p:nvPicPr>
          <p:cNvPr id="6146" name="Picture 2" descr="https://upload.wikimedia.org/wikipedia/commons/thumb/0/0f/%EB%8F%84%EC%8B%9C%EC%9D%98%ED%83%84%EC%83%9D.jpg/500px-%EB%8F%84%EC%8B%9C%EC%9D%98%ED%83%84%EC%83%9D.jpg">
            <a:extLst>
              <a:ext uri="{FF2B5EF4-FFF2-40B4-BE49-F238E27FC236}">
                <a16:creationId xmlns:a16="http://schemas.microsoft.com/office/drawing/2014/main" id="{9768B557-EBF1-456B-9A19-B0490A9C2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999" y="3365029"/>
            <a:ext cx="47625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685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1EB26-780A-4618-AC4E-E934219B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08C712-18EB-4794-9252-053B59AED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차이나타운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인천관광공사 </a:t>
            </a:r>
            <a:r>
              <a:rPr lang="en-US" altLang="ko-KR" dirty="0"/>
              <a:t>https://www.ito.or.kr/main/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1892619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175</TotalTime>
  <Words>129</Words>
  <Application>Microsoft Office PowerPoint</Application>
  <PresentationFormat>와이드스크린</PresentationFormat>
  <Paragraphs>44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Calibri</vt:lpstr>
      <vt:lpstr>Calibri Light</vt:lpstr>
      <vt:lpstr>추억</vt:lpstr>
      <vt:lpstr>목차</vt:lpstr>
      <vt:lpstr>PowerPoint 프레젠테이션</vt:lpstr>
      <vt:lpstr>서울 드라이브코스</vt:lpstr>
      <vt:lpstr>부평</vt:lpstr>
      <vt:lpstr>월미도</vt:lpstr>
      <vt:lpstr>송도</vt:lpstr>
      <vt:lpstr>기타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15</cp:revision>
  <dcterms:created xsi:type="dcterms:W3CDTF">2023-05-13T11:39:40Z</dcterms:created>
  <dcterms:modified xsi:type="dcterms:W3CDTF">2023-05-13T23:15:29Z</dcterms:modified>
</cp:coreProperties>
</file>

<file path=docProps/thumbnail.jpeg>
</file>